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7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ED50-B5C5-4503-A595-B585F9BE43D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8F7D-1A47-40BD-87A2-B7CD4BB7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6"/>
            <a:ext cx="6202625" cy="3447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33" y="3466678"/>
            <a:ext cx="6204431" cy="3391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2733" y="1193800"/>
            <a:ext cx="452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bio Ice VS Satellite clouds  17.Oct.2021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2600" y="5791201"/>
            <a:ext cx="251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due to Saharan  Dust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87825" y="5753102"/>
            <a:ext cx="5892800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818899">
            <a:off x="9963151" y="5657850"/>
            <a:ext cx="1323975" cy="4227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195032"/>
            <a:ext cx="10530731" cy="57676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14450" y="1133475"/>
            <a:ext cx="1228725" cy="6572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57325" y="3714750"/>
            <a:ext cx="1228725" cy="6572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01480">
            <a:off x="4581525" y="3552825"/>
            <a:ext cx="3352800" cy="6572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1825" y="4002643"/>
            <a:ext cx="21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SAHARAN DUST -ICE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450" y="479588"/>
            <a:ext cx="19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Your satellite data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4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6" y="0"/>
            <a:ext cx="10058400" cy="6282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0350" y="31432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48500" y="308491"/>
            <a:ext cx="187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Satellite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3612" y="3714750"/>
            <a:ext cx="210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CHL A – source map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57600" y="971550"/>
            <a:ext cx="1581150" cy="9525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05825" y="876300"/>
            <a:ext cx="1581150" cy="9525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4287798"/>
            <a:ext cx="1352550" cy="61543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346"/>
          <a:stretch/>
        </p:blipFill>
        <p:spPr>
          <a:xfrm>
            <a:off x="1951037" y="1544638"/>
            <a:ext cx="2600325" cy="2409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3286"/>
          <a:stretch/>
        </p:blipFill>
        <p:spPr>
          <a:xfrm>
            <a:off x="4838170" y="1544638"/>
            <a:ext cx="2600325" cy="2510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0040" y="4362450"/>
            <a:ext cx="2003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runs: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21.Sep – 06.Oct</a:t>
            </a:r>
          </a:p>
          <a:p>
            <a:pPr marL="342900" indent="-342900">
              <a:buAutoNum type="arabicParenR"/>
            </a:pPr>
            <a:r>
              <a:rPr lang="en-US" dirty="0" smtClean="0"/>
              <a:t>15.Oct – 25.Oct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78741" y="3081867"/>
            <a:ext cx="296333" cy="32173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03032" y="3081867"/>
            <a:ext cx="296333" cy="32173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27323" y="3081867"/>
            <a:ext cx="296333" cy="32173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4362450"/>
            <a:ext cx="1897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IWP </a:t>
            </a:r>
            <a:r>
              <a:rPr lang="en-US" dirty="0" err="1" smtClean="0"/>
              <a:t>Seviri</a:t>
            </a:r>
            <a:r>
              <a:rPr lang="en-US" dirty="0" smtClean="0"/>
              <a:t> data:</a:t>
            </a:r>
          </a:p>
          <a:p>
            <a:endParaRPr lang="en-US" dirty="0" smtClean="0"/>
          </a:p>
          <a:p>
            <a:r>
              <a:rPr lang="en-US" dirty="0" smtClean="0"/>
              <a:t>1) 25.Sep – 08.Oct</a:t>
            </a:r>
          </a:p>
          <a:p>
            <a:r>
              <a:rPr lang="en-US" dirty="0" smtClean="0"/>
              <a:t>2) 09.Oct – 22.Oct</a:t>
            </a:r>
          </a:p>
          <a:p>
            <a:r>
              <a:rPr lang="en-US" dirty="0" smtClean="0"/>
              <a:t>3) 23.Oct – 31.Oct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66884" y="3081867"/>
            <a:ext cx="296333" cy="32173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82870" y="1175306"/>
            <a:ext cx="24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Missing IWP </a:t>
            </a:r>
            <a:r>
              <a:rPr lang="en-US" dirty="0" err="1" smtClean="0">
                <a:solidFill>
                  <a:srgbClr val="C00000"/>
                </a:solidFill>
              </a:rPr>
              <a:t>Seviri</a:t>
            </a:r>
            <a:r>
              <a:rPr lang="en-US" dirty="0" smtClean="0">
                <a:solidFill>
                  <a:srgbClr val="C00000"/>
                </a:solidFill>
              </a:rPr>
              <a:t> data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Boki</dc:creator>
  <cp:lastModifiedBy>Boki</cp:lastModifiedBy>
  <cp:revision>4</cp:revision>
  <dcterms:created xsi:type="dcterms:W3CDTF">2024-11-19T12:21:55Z</dcterms:created>
  <dcterms:modified xsi:type="dcterms:W3CDTF">2024-11-27T10:39:49Z</dcterms:modified>
</cp:coreProperties>
</file>