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0D20-3031-4FBD-AB04-33486A82DF5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A037-CA8B-4B54-8EA6-586BB66AF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9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0D20-3031-4FBD-AB04-33486A82DF5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A037-CA8B-4B54-8EA6-586BB66AF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24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0D20-3031-4FBD-AB04-33486A82DF5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A037-CA8B-4B54-8EA6-586BB66AF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2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0D20-3031-4FBD-AB04-33486A82DF5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A037-CA8B-4B54-8EA6-586BB66AF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0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0D20-3031-4FBD-AB04-33486A82DF5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A037-CA8B-4B54-8EA6-586BB66AF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8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0D20-3031-4FBD-AB04-33486A82DF5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A037-CA8B-4B54-8EA6-586BB66AF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8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0D20-3031-4FBD-AB04-33486A82DF5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A037-CA8B-4B54-8EA6-586BB66AF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2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0D20-3031-4FBD-AB04-33486A82DF5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A037-CA8B-4B54-8EA6-586BB66AF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1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0D20-3031-4FBD-AB04-33486A82DF5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A037-CA8B-4B54-8EA6-586BB66AF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0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0D20-3031-4FBD-AB04-33486A82DF5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A037-CA8B-4B54-8EA6-586BB66AF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2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0D20-3031-4FBD-AB04-33486A82DF5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A037-CA8B-4B54-8EA6-586BB66AF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4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00D20-3031-4FBD-AB04-33486A82DF5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0A037-CA8B-4B54-8EA6-586BB66AF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2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5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4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2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1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" b="28618"/>
          <a:stretch/>
        </p:blipFill>
        <p:spPr>
          <a:xfrm>
            <a:off x="8910318" y="0"/>
            <a:ext cx="3062944" cy="4895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146" r="-1726" b="46658"/>
          <a:stretch/>
        </p:blipFill>
        <p:spPr>
          <a:xfrm>
            <a:off x="4713707" y="75606"/>
            <a:ext cx="3741804" cy="41030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4" r="-1305" b="50893"/>
          <a:stretch/>
        </p:blipFill>
        <p:spPr>
          <a:xfrm>
            <a:off x="133205" y="225911"/>
            <a:ext cx="3933186" cy="395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45456" cy="48664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86061" y="6142617"/>
            <a:ext cx="2222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https://www.lightningmaps.org/blitzortung/europe/index.php?bo_page=archive&amp;bo_map=0&amp;lang=en&amp;bo_year=2023&amp;bo_month=07&amp;bo_day=19&amp;bo_hour_from=12&amp;bo_hour_range=8&amp;bo_animation=1#bo_arch_strikes_maps_form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43" y="118390"/>
            <a:ext cx="6086475" cy="4448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002" y="5773285"/>
            <a:ext cx="225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Lightening animation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0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1" b="6585"/>
          <a:stretch/>
        </p:blipFill>
        <p:spPr>
          <a:xfrm>
            <a:off x="145228" y="0"/>
            <a:ext cx="5709560" cy="3732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6" b="13466"/>
          <a:stretch/>
        </p:blipFill>
        <p:spPr>
          <a:xfrm>
            <a:off x="6212541" y="258183"/>
            <a:ext cx="5481021" cy="32165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9" b="14053"/>
          <a:stretch/>
        </p:blipFill>
        <p:spPr>
          <a:xfrm>
            <a:off x="6502999" y="3474720"/>
            <a:ext cx="5190563" cy="303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0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4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8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4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6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8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9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Boki</dc:creator>
  <cp:lastModifiedBy>Boki</cp:lastModifiedBy>
  <cp:revision>7</cp:revision>
  <dcterms:created xsi:type="dcterms:W3CDTF">2024-04-04T09:06:49Z</dcterms:created>
  <dcterms:modified xsi:type="dcterms:W3CDTF">2024-04-04T12:23:01Z</dcterms:modified>
</cp:coreProperties>
</file>